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139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25528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52071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7596433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012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5/20/2024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61025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5/20/2024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11640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7614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7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11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194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149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5/20/2024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685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5/20/2024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684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5/20/2024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695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5/20/2024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470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822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5/20/2024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4635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Dominic P.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My year in review</a:t>
            </a:r>
          </a:p>
        </p:txBody>
      </p:sp>
    </p:spTree>
    <p:extLst>
      <p:ext uri="{BB962C8B-B14F-4D97-AF65-F5344CB8AC3E}">
        <p14:creationId xmlns:p14="http://schemas.microsoft.com/office/powerpoint/2010/main" val="2304809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Examples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411" y="1315489"/>
            <a:ext cx="6771178" cy="507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764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Examples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866" y="1299882"/>
            <a:ext cx="9842269" cy="453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579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Examples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515" y="1152983"/>
            <a:ext cx="6718970" cy="530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351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Examples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131" y="1152983"/>
            <a:ext cx="9691738" cy="5209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69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Love to read, cook, play games</a:t>
            </a:r>
          </a:p>
          <a:p>
            <a:r>
              <a:rPr lang="en-US" dirty="0"/>
              <a:t>6 year old son</a:t>
            </a:r>
          </a:p>
          <a:p>
            <a:r>
              <a:rPr lang="en-US" dirty="0"/>
              <a:t>2 year old daughter</a:t>
            </a:r>
          </a:p>
          <a:p>
            <a:r>
              <a:rPr lang="en-US" dirty="0"/>
              <a:t>Married 13 years</a:t>
            </a:r>
          </a:p>
          <a:p>
            <a:r>
              <a:rPr lang="en-US" dirty="0"/>
              <a:t>Math degree from UW</a:t>
            </a:r>
          </a:p>
          <a:p>
            <a:r>
              <a:rPr lang="en-US" dirty="0"/>
              <a:t>Masters from WGU</a:t>
            </a:r>
          </a:p>
          <a:p>
            <a:r>
              <a:rPr lang="en-US" dirty="0"/>
              <a:t>5 years at PNNL</a:t>
            </a:r>
          </a:p>
          <a:p>
            <a:r>
              <a:rPr lang="en-US" dirty="0"/>
              <a:t>7</a:t>
            </a:r>
            <a:r>
              <a:rPr lang="en-US" baseline="30000" dirty="0"/>
              <a:t>th</a:t>
            </a:r>
            <a:r>
              <a:rPr lang="en-US" dirty="0"/>
              <a:t> year teaching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503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Blender/art</a:t>
            </a:r>
          </a:p>
          <a:p>
            <a:r>
              <a:rPr lang="en-US" dirty="0"/>
              <a:t>GitHub</a:t>
            </a:r>
          </a:p>
          <a:p>
            <a:r>
              <a:rPr lang="en-US" dirty="0"/>
              <a:t>Tiled/</a:t>
            </a:r>
            <a:r>
              <a:rPr lang="en-US" dirty="0" err="1"/>
              <a:t>SuperTiledtoUnity</a:t>
            </a:r>
            <a:r>
              <a:rPr lang="en-US" dirty="0"/>
              <a:t> </a:t>
            </a:r>
          </a:p>
          <a:p>
            <a:r>
              <a:rPr lang="en-US" dirty="0"/>
              <a:t>….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774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Communication with peers </a:t>
            </a:r>
          </a:p>
          <a:p>
            <a:r>
              <a:rPr lang="en-US" dirty="0"/>
              <a:t>Organization</a:t>
            </a:r>
          </a:p>
          <a:p>
            <a:r>
              <a:rPr lang="en-US" dirty="0"/>
              <a:t>Easily distractable </a:t>
            </a:r>
          </a:p>
          <a:p>
            <a:r>
              <a:rPr lang="en-US" dirty="0"/>
              <a:t>….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567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 Satisfaction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0" r="9398"/>
          <a:stretch/>
        </p:blipFill>
        <p:spPr>
          <a:xfrm>
            <a:off x="5576582" y="1853248"/>
            <a:ext cx="5609436" cy="305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378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Career Plans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Continue leaning more coding languages </a:t>
            </a:r>
          </a:p>
          <a:p>
            <a:r>
              <a:rPr lang="en-US" dirty="0"/>
              <a:t>Game development</a:t>
            </a:r>
          </a:p>
          <a:p>
            <a:r>
              <a:rPr lang="en-US" dirty="0"/>
              <a:t>Participate in game jams </a:t>
            </a:r>
          </a:p>
          <a:p>
            <a:r>
              <a:rPr lang="en-US" dirty="0"/>
              <a:t>Or cyber security</a:t>
            </a:r>
          </a:p>
          <a:p>
            <a:r>
              <a:rPr lang="en-US" dirty="0"/>
              <a:t>….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70452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Tri-Tech Advantages/Disadvantages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Advantages:</a:t>
            </a:r>
          </a:p>
          <a:p>
            <a:pPr lvl="1"/>
            <a:r>
              <a:rPr lang="en-US" dirty="0"/>
              <a:t>Long periods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Meet students with similar interests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Disadvantages:</a:t>
            </a:r>
          </a:p>
          <a:p>
            <a:pPr lvl="1"/>
            <a:r>
              <a:rPr lang="en-US" dirty="0"/>
              <a:t>Weird schedules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IT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123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Examples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608" y="1497984"/>
            <a:ext cx="10904784" cy="3647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187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Examples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753" y="1285987"/>
            <a:ext cx="8944495" cy="4968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853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144</TotalTime>
  <Words>109</Words>
  <Application>Microsoft Office PowerPoint</Application>
  <PresentationFormat>Widescreen</PresentationFormat>
  <Paragraphs>47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Century Gothic</vt:lpstr>
      <vt:lpstr>Wingdings 3</vt:lpstr>
      <vt:lpstr>Ion</vt:lpstr>
      <vt:lpstr>Dominic P.</vt:lpstr>
      <vt:lpstr>About Me</vt:lpstr>
      <vt:lpstr>Successes</vt:lpstr>
      <vt:lpstr>Challenges</vt:lpstr>
      <vt:lpstr>Personal Satisfaction</vt:lpstr>
      <vt:lpstr>Career Plans</vt:lpstr>
      <vt:lpstr>Tri-Tech Advantages/Disadvantages</vt:lpstr>
      <vt:lpstr>Work Examples</vt:lpstr>
      <vt:lpstr>Work Examples</vt:lpstr>
      <vt:lpstr>Work Examples</vt:lpstr>
      <vt:lpstr>Work Examples</vt:lpstr>
      <vt:lpstr>Work Examples</vt:lpstr>
      <vt:lpstr>Work 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Mr. Adelmund</dc:title>
  <dc:creator>Mathew Adelmund</dc:creator>
  <cp:lastModifiedBy>Dominic Pescasio</cp:lastModifiedBy>
  <cp:revision>14</cp:revision>
  <dcterms:created xsi:type="dcterms:W3CDTF">2019-04-24T14:59:54Z</dcterms:created>
  <dcterms:modified xsi:type="dcterms:W3CDTF">2024-05-20T19:32:58Z</dcterms:modified>
</cp:coreProperties>
</file>

<file path=docProps/thumbnail.jpeg>
</file>